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9" r:id="rId12"/>
    <p:sldId id="270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D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66"/>
    <p:restoredTop sz="94673"/>
  </p:normalViewPr>
  <p:slideViewPr>
    <p:cSldViewPr snapToGrid="0" snapToObjects="1">
      <p:cViewPr varScale="1">
        <p:scale>
          <a:sx n="144" d="100"/>
          <a:sy n="144" d="100"/>
        </p:scale>
        <p:origin x="216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5153C04-5D9E-AB47-8D2B-3979E6C84AE5}"/>
              </a:ext>
            </a:extLst>
          </p:cNvPr>
          <p:cNvGrpSpPr/>
          <p:nvPr userDrawn="1"/>
        </p:nvGrpSpPr>
        <p:grpSpPr>
          <a:xfrm>
            <a:off x="84130" y="5841501"/>
            <a:ext cx="11689947" cy="962492"/>
            <a:chOff x="84130" y="5841501"/>
            <a:chExt cx="11689947" cy="962492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A2E9F037-D21A-3B47-8175-538A8E26CFBD}"/>
                </a:ext>
              </a:extLst>
            </p:cNvPr>
            <p:cNvSpPr/>
            <p:nvPr/>
          </p:nvSpPr>
          <p:spPr>
            <a:xfrm>
              <a:off x="948964" y="6349590"/>
              <a:ext cx="10825113" cy="305733"/>
            </a:xfrm>
            <a:prstGeom prst="roundRect">
              <a:avLst/>
            </a:prstGeom>
            <a:solidFill>
              <a:srgbClr val="00D600"/>
            </a:solidFill>
            <a:ln>
              <a:solidFill>
                <a:srgbClr val="00D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D9351B7-7ED3-FA40-92F0-ACD3D6483CB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972925">
              <a:off x="84130" y="5841501"/>
              <a:ext cx="962492" cy="962492"/>
            </a:xfrm>
            <a:prstGeom prst="ellipse">
              <a:avLst/>
            </a:prstGeom>
            <a:ln w="63500" cap="rnd">
              <a:solidFill>
                <a:srgbClr val="00D6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127953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9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07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170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71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50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4221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83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134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0155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43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B3B8EF-5CE0-5B4D-8490-9A0D7659C605}" type="datetimeFigureOut">
              <a:rPr lang="en-US" smtClean="0"/>
              <a:t>5/24/18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BA6AD7-F933-A04E-B6DD-7C67F44E87A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DE29D22-E80B-6940-9F09-4EAA5F27789D}"/>
              </a:ext>
            </a:extLst>
          </p:cNvPr>
          <p:cNvGrpSpPr/>
          <p:nvPr userDrawn="1"/>
        </p:nvGrpSpPr>
        <p:grpSpPr>
          <a:xfrm>
            <a:off x="84130" y="5841501"/>
            <a:ext cx="11689947" cy="962492"/>
            <a:chOff x="84130" y="5841501"/>
            <a:chExt cx="11689947" cy="962492"/>
          </a:xfrm>
        </p:grpSpPr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FA53AE96-5722-8745-9013-C41CEF987894}"/>
                </a:ext>
              </a:extLst>
            </p:cNvPr>
            <p:cNvSpPr/>
            <p:nvPr/>
          </p:nvSpPr>
          <p:spPr>
            <a:xfrm>
              <a:off x="948964" y="6349590"/>
              <a:ext cx="10825113" cy="305733"/>
            </a:xfrm>
            <a:prstGeom prst="roundRect">
              <a:avLst/>
            </a:prstGeom>
            <a:solidFill>
              <a:srgbClr val="00D600"/>
            </a:solidFill>
            <a:ln>
              <a:solidFill>
                <a:srgbClr val="00D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8D07BE6-9A98-134E-AF9D-821EA7FD4A3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 rot="972925">
              <a:off x="84130" y="5841501"/>
              <a:ext cx="962492" cy="962492"/>
            </a:xfrm>
            <a:prstGeom prst="ellipse">
              <a:avLst/>
            </a:prstGeom>
            <a:ln w="63500" cap="rnd">
              <a:solidFill>
                <a:srgbClr val="00D6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30754888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F47A110-681E-BF4F-80DD-F9043180FF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 err="1">
                <a:solidFill>
                  <a:srgbClr val="00D600"/>
                </a:solidFill>
              </a:rPr>
              <a:t>VoltaBolt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2451FFCF-D050-AE44-9AA7-5858983481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741654" y="4237649"/>
            <a:ext cx="4708691" cy="1655762"/>
          </a:xfrm>
        </p:spPr>
        <p:txBody>
          <a:bodyPr numCol="2">
            <a:noAutofit/>
          </a:bodyPr>
          <a:lstStyle/>
          <a:p>
            <a:r>
              <a:rPr lang="en-US" dirty="0"/>
              <a:t>Pratham</a:t>
            </a:r>
          </a:p>
          <a:p>
            <a:r>
              <a:rPr lang="en-US" dirty="0" err="1"/>
              <a:t>Monali</a:t>
            </a:r>
            <a:endParaRPr lang="en-US" dirty="0"/>
          </a:p>
          <a:p>
            <a:r>
              <a:rPr lang="en-US" dirty="0"/>
              <a:t>Ray</a:t>
            </a:r>
          </a:p>
          <a:p>
            <a:endParaRPr lang="en-US" dirty="0"/>
          </a:p>
          <a:p>
            <a:r>
              <a:rPr lang="en-US" dirty="0" err="1"/>
              <a:t>Vinu</a:t>
            </a:r>
            <a:endParaRPr lang="en-US" dirty="0"/>
          </a:p>
          <a:p>
            <a:r>
              <a:rPr lang="en-US" dirty="0"/>
              <a:t>Yamini</a:t>
            </a:r>
          </a:p>
          <a:p>
            <a:r>
              <a:rPr lang="en-US" dirty="0"/>
              <a:t>Melody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A2E0ED-D572-554E-AAC3-6443083045FF}"/>
              </a:ext>
            </a:extLst>
          </p:cNvPr>
          <p:cNvGrpSpPr/>
          <p:nvPr/>
        </p:nvGrpSpPr>
        <p:grpSpPr>
          <a:xfrm>
            <a:off x="84130" y="5841501"/>
            <a:ext cx="11689947" cy="962492"/>
            <a:chOff x="84130" y="5841501"/>
            <a:chExt cx="11689947" cy="962492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E6DAD44C-92D0-4C4B-9518-31F6874AC300}"/>
                </a:ext>
              </a:extLst>
            </p:cNvPr>
            <p:cNvSpPr/>
            <p:nvPr/>
          </p:nvSpPr>
          <p:spPr>
            <a:xfrm>
              <a:off x="948964" y="6349590"/>
              <a:ext cx="10825113" cy="305733"/>
            </a:xfrm>
            <a:prstGeom prst="roundRect">
              <a:avLst/>
            </a:prstGeom>
            <a:solidFill>
              <a:srgbClr val="00D600"/>
            </a:solidFill>
            <a:ln>
              <a:solidFill>
                <a:srgbClr val="00D6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AD91421-7756-0449-839C-7797CDC115E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972925">
              <a:off x="84130" y="5841501"/>
              <a:ext cx="962492" cy="962492"/>
            </a:xfrm>
            <a:prstGeom prst="ellipse">
              <a:avLst/>
            </a:prstGeom>
            <a:ln w="63500" cap="rnd">
              <a:solidFill>
                <a:srgbClr val="00D600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</p:grpSp>
    </p:spTree>
    <p:extLst>
      <p:ext uri="{BB962C8B-B14F-4D97-AF65-F5344CB8AC3E}">
        <p14:creationId xmlns:p14="http://schemas.microsoft.com/office/powerpoint/2010/main" val="30513522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00D600"/>
                </a:solidFill>
              </a:rPr>
              <a:t>Visual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673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00D600"/>
                </a:solidFill>
              </a:rPr>
              <a:t>Visual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088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rgbClr val="00D600"/>
                </a:solidFill>
              </a:rPr>
              <a:t>Visual</a:t>
            </a:r>
            <a:endParaRPr lang="en-US" b="1" dirty="0">
              <a:solidFill>
                <a:srgbClr val="00D6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888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EB07-7700-D744-8C7B-302F3A0F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D600"/>
                </a:solidFill>
              </a:rPr>
              <a:t>Demo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949F6-F12A-0443-8D2E-AE56F50B6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Link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B437AE7-0BB5-0A49-A6B2-6E7437A79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3804" y="3353205"/>
            <a:ext cx="2736445" cy="273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125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EB07-7700-D744-8C7B-302F3A0F0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rgbClr val="00D600"/>
                </a:solidFill>
              </a:rPr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949F6-F12A-0443-8D2E-AE56F50B6E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Potential picture of Ray in a Bolt costume here.</a:t>
            </a:r>
          </a:p>
        </p:txBody>
      </p:sp>
    </p:spTree>
    <p:extLst>
      <p:ext uri="{BB962C8B-B14F-4D97-AF65-F5344CB8AC3E}">
        <p14:creationId xmlns:p14="http://schemas.microsoft.com/office/powerpoint/2010/main" val="39444740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10042-4A0F-A94E-B94C-DBE3FD659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F9DA3-9231-BD4C-8AC4-A9DE84F57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err="1"/>
              <a:t>VoltaBolt</a:t>
            </a:r>
            <a:r>
              <a:rPr lang="en-US" dirty="0"/>
              <a:t>?</a:t>
            </a:r>
          </a:p>
          <a:p>
            <a:r>
              <a:rPr lang="en-US" dirty="0"/>
              <a:t>How it all came together</a:t>
            </a:r>
          </a:p>
          <a:p>
            <a:pPr lvl="1"/>
            <a:r>
              <a:rPr lang="en-US" dirty="0"/>
              <a:t>R&amp;D Team</a:t>
            </a:r>
          </a:p>
          <a:p>
            <a:pPr lvl="1"/>
            <a:r>
              <a:rPr lang="en-US" dirty="0"/>
              <a:t>Back End Team</a:t>
            </a:r>
          </a:p>
          <a:p>
            <a:pPr lvl="1"/>
            <a:r>
              <a:rPr lang="en-US" dirty="0"/>
              <a:t>Front End Team</a:t>
            </a:r>
          </a:p>
          <a:p>
            <a:r>
              <a:rPr lang="en-US" dirty="0"/>
              <a:t>Demo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BAE72B7-2E71-5D45-B30F-F995AB290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10777" y="2974019"/>
            <a:ext cx="2343023" cy="304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1107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BE6B2-27E6-8D41-A657-4702747F3D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Why </a:t>
            </a:r>
            <a:r>
              <a:rPr lang="en-US" b="1" dirty="0" err="1">
                <a:solidFill>
                  <a:srgbClr val="00D600"/>
                </a:solidFill>
              </a:rPr>
              <a:t>VoltaBolt</a:t>
            </a:r>
            <a:r>
              <a:rPr lang="en-US" b="1" dirty="0">
                <a:solidFill>
                  <a:srgbClr val="00D600"/>
                </a:solidFill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E7F89F-EB03-6049-848C-60DEAE006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5733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376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46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Back End: Scrapping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630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Back End: Scrapping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10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Back End: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933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842F-9635-3A40-8BC3-E2781A9EA3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00D600"/>
                </a:solidFill>
              </a:rPr>
              <a:t>Visual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A68FB8-EC4A-DB44-ABC0-EAE7CB9BB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8705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166</TotalTime>
  <Words>61</Words>
  <Application>Microsoft Macintosh PowerPoint</Application>
  <PresentationFormat>Widescreen</PresentationFormat>
  <Paragraphs>29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VoltaBolt</vt:lpstr>
      <vt:lpstr>Agenda</vt:lpstr>
      <vt:lpstr>Why VoltaBolt?</vt:lpstr>
      <vt:lpstr>Research</vt:lpstr>
      <vt:lpstr>Research</vt:lpstr>
      <vt:lpstr>Back End: Scrapping</vt:lpstr>
      <vt:lpstr>Back End: Scrapping</vt:lpstr>
      <vt:lpstr>Back End: </vt:lpstr>
      <vt:lpstr>Visual</vt:lpstr>
      <vt:lpstr>Visual</vt:lpstr>
      <vt:lpstr>Visual</vt:lpstr>
      <vt:lpstr>Visual</vt:lpstr>
      <vt:lpstr>Demo</vt:lpstr>
      <vt:lpstr>Questions?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Melody Lamphear</dc:creator>
  <cp:lastModifiedBy>Melody Lamphear</cp:lastModifiedBy>
  <cp:revision>10</cp:revision>
  <dcterms:created xsi:type="dcterms:W3CDTF">2018-05-25T03:26:02Z</dcterms:created>
  <dcterms:modified xsi:type="dcterms:W3CDTF">2018-05-25T06:12:40Z</dcterms:modified>
</cp:coreProperties>
</file>

<file path=docProps/thumbnail.jpeg>
</file>